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757F-9976-453A-BB95-B88FFCACD4A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7111-E84D-4A81-8DD0-5C2D8023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0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757F-9976-453A-BB95-B88FFCACD4A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7111-E84D-4A81-8DD0-5C2D8023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7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757F-9976-453A-BB95-B88FFCACD4A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7111-E84D-4A81-8DD0-5C2D8023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7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757F-9976-453A-BB95-B88FFCACD4A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7111-E84D-4A81-8DD0-5C2D8023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2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757F-9976-453A-BB95-B88FFCACD4A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7111-E84D-4A81-8DD0-5C2D8023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3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757F-9976-453A-BB95-B88FFCACD4A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7111-E84D-4A81-8DD0-5C2D8023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3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757F-9976-453A-BB95-B88FFCACD4A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7111-E84D-4A81-8DD0-5C2D8023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6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757F-9976-453A-BB95-B88FFCACD4A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7111-E84D-4A81-8DD0-5C2D8023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3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757F-9976-453A-BB95-B88FFCACD4A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7111-E84D-4A81-8DD0-5C2D8023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8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757F-9976-453A-BB95-B88FFCACD4A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7111-E84D-4A81-8DD0-5C2D8023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4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757F-9976-453A-BB95-B88FFCACD4A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7111-E84D-4A81-8DD0-5C2D8023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2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5757F-9976-453A-BB95-B88FFCACD4A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97111-E84D-4A81-8DD0-5C2D8023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goddard\AppData\Local\Microsoft\Windows\Temporary Internet Files\Content.IE5\F1P7CAKY\MP90044242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5800814" cy="386720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9807" y="3733800"/>
            <a:ext cx="53340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Internship Initiative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6407" y="5029200"/>
            <a:ext cx="6400800" cy="114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Winona State University</a:t>
            </a:r>
          </a:p>
          <a:p>
            <a:r>
              <a:rPr lang="en-US" dirty="0" smtClean="0"/>
              <a:t>2012-13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5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Research Group Members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DeAnna Goddard </a:t>
            </a:r>
          </a:p>
          <a:p>
            <a:pPr>
              <a:spcBef>
                <a:spcPts val="0"/>
              </a:spcBef>
            </a:pPr>
            <a:r>
              <a:rPr lang="en-US" sz="1200" b="1" dirty="0" smtClean="0"/>
              <a:t>Associate </a:t>
            </a:r>
            <a:r>
              <a:rPr lang="en-US" sz="1200" b="1" dirty="0"/>
              <a:t>Director for Career </a:t>
            </a:r>
            <a:r>
              <a:rPr lang="en-US" sz="1200" b="1" dirty="0" smtClean="0"/>
              <a:t>Services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Andrea Sorenson </a:t>
            </a:r>
          </a:p>
          <a:p>
            <a:pPr>
              <a:spcBef>
                <a:spcPts val="0"/>
              </a:spcBef>
            </a:pPr>
            <a:r>
              <a:rPr lang="en-US" sz="1200" b="1" dirty="0" smtClean="0"/>
              <a:t>Graduate Assistant, Internship Initiative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Tammy Swenson-</a:t>
            </a:r>
            <a:r>
              <a:rPr lang="en-US" dirty="0" err="1" smtClean="0"/>
              <a:t>Lepper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sz="1200" b="1" dirty="0" smtClean="0"/>
              <a:t>Communication </a:t>
            </a:r>
            <a:r>
              <a:rPr lang="en-US" sz="1200" b="1" dirty="0"/>
              <a:t>Studies </a:t>
            </a:r>
            <a:r>
              <a:rPr lang="en-US" sz="1200" b="1" dirty="0" smtClean="0"/>
              <a:t>Department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Robert Casselman </a:t>
            </a:r>
          </a:p>
          <a:p>
            <a:pPr>
              <a:spcBef>
                <a:spcPts val="0"/>
              </a:spcBef>
            </a:pPr>
            <a:r>
              <a:rPr lang="en-US" sz="1200" b="1" dirty="0" smtClean="0"/>
              <a:t>Psychology Department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Teresa Lee </a:t>
            </a:r>
          </a:p>
          <a:p>
            <a:pPr>
              <a:spcBef>
                <a:spcPts val="0"/>
              </a:spcBef>
            </a:pPr>
            <a:r>
              <a:rPr lang="en-US" sz="1200" b="1" dirty="0" smtClean="0"/>
              <a:t>HERS Department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Mary </a:t>
            </a:r>
            <a:r>
              <a:rPr lang="en-US" dirty="0"/>
              <a:t>Kaye </a:t>
            </a:r>
            <a:r>
              <a:rPr lang="en-US" dirty="0" smtClean="0"/>
              <a:t>Pecarina </a:t>
            </a:r>
          </a:p>
          <a:p>
            <a:pPr>
              <a:spcBef>
                <a:spcPts val="0"/>
              </a:spcBef>
            </a:pPr>
            <a:r>
              <a:rPr lang="en-US" sz="1200" b="1" dirty="0" smtClean="0"/>
              <a:t>HERS </a:t>
            </a:r>
            <a:r>
              <a:rPr lang="en-US" sz="1200" b="1" dirty="0"/>
              <a:t>Department</a:t>
            </a:r>
          </a:p>
          <a:p>
            <a:endParaRPr lang="en-US" dirty="0"/>
          </a:p>
        </p:txBody>
      </p:sp>
      <p:pic>
        <p:nvPicPr>
          <p:cNvPr id="1026" name="Picture 2" descr="C:\Users\dgoddard\AppData\Local\Microsoft\Windows\Temporary Internet Files\Content.IE5\ARI4S0XR\MP900422638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282" y="1752601"/>
            <a:ext cx="4972868" cy="33528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7200" y="990600"/>
            <a:ext cx="86868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27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dgoddard\AppData\Local\Microsoft\Windows\Temporary Internet Files\Content.IE5\NGSAIPWY\MP900442494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09410"/>
            <a:ext cx="2228626" cy="33528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2971800" y="2141259"/>
            <a:ext cx="3090334" cy="2503170"/>
            <a:chOff x="2971800" y="3948156"/>
            <a:chExt cx="3090334" cy="2503170"/>
          </a:xfrm>
        </p:grpSpPr>
        <p:pic>
          <p:nvPicPr>
            <p:cNvPr id="5126" name="Picture 6" descr="C:\Users\dgoddard\AppData\Local\Microsoft\Windows\Temporary Internet Files\Content.IE5\QLXLHYKJ\MP900446464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3948156"/>
              <a:ext cx="3090334" cy="2503170"/>
            </a:xfrm>
            <a:prstGeom prst="rect">
              <a:avLst/>
            </a:prstGeom>
            <a:ln w="127000" cap="sq">
              <a:solidFill>
                <a:srgbClr val="0000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3048000" y="4114800"/>
              <a:ext cx="1699889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Employers</a:t>
              </a:r>
              <a:endParaRPr lang="en-US" sz="28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6306792" y="4452609"/>
            <a:ext cx="12170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Faculty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30704" y="1605768"/>
            <a:ext cx="2288696" cy="3429922"/>
            <a:chOff x="530704" y="303878"/>
            <a:chExt cx="2288696" cy="3429922"/>
          </a:xfrm>
        </p:grpSpPr>
        <p:pic>
          <p:nvPicPr>
            <p:cNvPr id="5123" name="Picture 3" descr="C:\Users\dgoddard\AppData\Local\Microsoft\Windows\Temporary Internet Files\Content.IE5\VR7GPG2A\MP900448566[1]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704" y="304800"/>
              <a:ext cx="2288696" cy="3429000"/>
            </a:xfrm>
            <a:prstGeom prst="rect">
              <a:avLst/>
            </a:prstGeom>
            <a:ln w="127000" cap="sq">
              <a:solidFill>
                <a:srgbClr val="0000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530704" y="303878"/>
              <a:ext cx="147335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Students</a:t>
              </a:r>
              <a:endParaRPr lang="en-US" sz="28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665962" y="533400"/>
            <a:ext cx="2422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  <a:ea typeface="+mj-ea"/>
                <a:cs typeface="+mj-cs"/>
              </a:rPr>
              <a:t>Participants</a:t>
            </a:r>
          </a:p>
        </p:txBody>
      </p:sp>
    </p:spTree>
    <p:extLst>
      <p:ext uri="{BB962C8B-B14F-4D97-AF65-F5344CB8AC3E}">
        <p14:creationId xmlns:p14="http://schemas.microsoft.com/office/powerpoint/2010/main" val="359642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82481" y="152400"/>
            <a:ext cx="3429000" cy="2012950"/>
          </a:xfrm>
        </p:spPr>
        <p:txBody>
          <a:bodyPr anchor="t">
            <a:normAutofit/>
          </a:bodyPr>
          <a:lstStyle/>
          <a:p>
            <a:pPr algn="l"/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Need </a:t>
            </a:r>
            <a:r>
              <a:rPr lang="en-US" sz="1800" b="1" dirty="0"/>
              <a:t>for a common internship language and a standard of best practices across the university with a common platform for discussion and development. 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b="1" dirty="0" smtClean="0"/>
          </a:p>
          <a:p>
            <a:endParaRPr lang="en-US" dirty="0"/>
          </a:p>
        </p:txBody>
      </p:sp>
      <p:pic>
        <p:nvPicPr>
          <p:cNvPr id="2051" name="Picture 3" descr="C:\Users\dgoddard\AppData\Local\Microsoft\Windows\Temporary Internet Files\Content.IE5\FCMKNEBE\MP90038726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125" y="381000"/>
            <a:ext cx="4245494" cy="595162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368181" y="2438400"/>
            <a:ext cx="3657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900" u="sng" dirty="0" smtClean="0"/>
              <a:t>Common Language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Detailed definitions of the types of experiential education at WSU.</a:t>
            </a:r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marL="0" indent="0">
              <a:buFont typeface="Arial" pitchFamily="34" charset="0"/>
              <a:buNone/>
            </a:pPr>
            <a:r>
              <a:rPr lang="en-US" sz="1900" u="sng" dirty="0" smtClean="0"/>
              <a:t>Best Practices</a:t>
            </a:r>
          </a:p>
          <a:p>
            <a:pPr lvl="1">
              <a:buFont typeface="Wingdings" pitchFamily="2" charset="2"/>
              <a:buChar char="§"/>
            </a:pPr>
            <a:r>
              <a:rPr lang="en-US" sz="1900" dirty="0" smtClean="0"/>
              <a:t>Created by the research group; based on best practices in the field.</a:t>
            </a:r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sz="1900" u="sng" dirty="0" smtClean="0"/>
              <a:t>Common Platform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Create a group to meet regularly to discuss issues, trends, concerns, etc.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4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3810000" cy="1143000"/>
          </a:xfrm>
        </p:spPr>
        <p:txBody>
          <a:bodyPr anchor="t">
            <a:normAutofit fontScale="90000"/>
          </a:bodyPr>
          <a:lstStyle/>
          <a:p>
            <a:pPr lvl="0" algn="l"/>
            <a:r>
              <a:rPr lang="en-US" sz="2200" b="1" dirty="0"/>
              <a:t>Need for an increase in support for internship coordinators.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 u="sng" dirty="0" smtClean="0"/>
              <a:t>Online Resources 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Templates of Forms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Articles, Trends, Reports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Best Practices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Professional Association Links</a:t>
            </a:r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marL="0" indent="0">
              <a:buNone/>
            </a:pPr>
            <a:r>
              <a:rPr lang="en-US" sz="1900" u="sng" dirty="0" smtClean="0"/>
              <a:t>Membership to MAFEL</a:t>
            </a:r>
          </a:p>
          <a:p>
            <a:pPr lvl="1">
              <a:buFont typeface="Wingdings" pitchFamily="2" charset="2"/>
              <a:buChar char="§"/>
            </a:pPr>
            <a:r>
              <a:rPr lang="en-US" sz="1900" dirty="0" smtClean="0"/>
              <a:t>University-wide</a:t>
            </a:r>
          </a:p>
          <a:p>
            <a:pPr lvl="1">
              <a:buFont typeface="Wingdings" pitchFamily="2" charset="2"/>
              <a:buChar char="§"/>
            </a:pPr>
            <a:r>
              <a:rPr lang="en-US" sz="1900" dirty="0" smtClean="0"/>
              <a:t>Minnesota Association for Experiential Learning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900" u="sng" dirty="0" smtClean="0"/>
              <a:t>Professional Development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Workshop in August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3074" name="Picture 2" descr="C:\Users\dgoddard\AppData\Local\Microsoft\Windows\Temporary Internet Files\Content.IE5\ZIC3GFAZ\MP90038778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62000"/>
            <a:ext cx="3752088" cy="525993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37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81000"/>
            <a:ext cx="2971800" cy="20574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2200" b="1" dirty="0"/>
              <a:t>Need for outreach to prospective and current employers about serving as internship sites.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 descr="C:\Users\dgoddard\AppData\Local\Microsoft\Windows\Temporary Internet Files\Content.IE5\NL5R74UE\MP90038534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550" y="609600"/>
            <a:ext cx="4027714" cy="56388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4"/>
          <p:cNvSpPr txBox="1">
            <a:spLocks/>
          </p:cNvSpPr>
          <p:nvPr/>
        </p:nvSpPr>
        <p:spPr>
          <a:xfrm>
            <a:off x="368180" y="1981200"/>
            <a:ext cx="397522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1800" dirty="0"/>
          </a:p>
          <a:p>
            <a:pPr marL="0" indent="0">
              <a:buFont typeface="Arial" pitchFamily="34" charset="0"/>
              <a:buNone/>
            </a:pPr>
            <a:r>
              <a:rPr lang="en-US" sz="1900" u="sng" dirty="0" smtClean="0"/>
              <a:t>Assistant Director for 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u="sng" dirty="0" smtClean="0"/>
              <a:t>Internship Outreach and Partnerships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Develop a strategic employer outreach plan to develop internship partnerships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Maintain and share resources with internship coordinators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Offer Internship Orientations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Advise students on internship expectations and opportunities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Immediate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Will go before Administration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Internship Coordinator Workshop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New Internship Coordinator Website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Long-term</a:t>
            </a:r>
            <a:endParaRPr lang="en-US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Create an Internship Coordinator Group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Join MAFEL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Hire an Assistant Director for Internship Outreach and Partnerships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Discuss definitions, best practices, etc.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President’s thoughts . . . </a:t>
            </a:r>
            <a:endParaRPr lang="en-US" sz="1800" dirty="0"/>
          </a:p>
        </p:txBody>
      </p:sp>
      <p:pic>
        <p:nvPicPr>
          <p:cNvPr id="1028" name="Picture 4" descr="C:\Users\dgoddard\AppData\Local\Microsoft\Windows\Temporary Internet Files\Content.IE5\SQHZODAY\MP9003872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91000"/>
            <a:ext cx="3048000" cy="217424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703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223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Internship Initiative </vt:lpstr>
      <vt:lpstr>Research Group Members</vt:lpstr>
      <vt:lpstr>PowerPoint Presentation</vt:lpstr>
      <vt:lpstr> Need for a common internship language and a standard of best practices across the university with a common platform for discussion and development.  </vt:lpstr>
      <vt:lpstr>Need for an increase in support for internship coordinators.  </vt:lpstr>
      <vt:lpstr>Need for outreach to prospective and current employers about serving as internship sites.  </vt:lpstr>
      <vt:lpstr>The Future</vt:lpstr>
    </vt:vector>
  </TitlesOfParts>
  <Company>WSU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Internship Initiative</dc:title>
  <dc:creator>setup</dc:creator>
  <cp:lastModifiedBy>setup</cp:lastModifiedBy>
  <cp:revision>7</cp:revision>
  <dcterms:created xsi:type="dcterms:W3CDTF">2013-06-03T20:41:31Z</dcterms:created>
  <dcterms:modified xsi:type="dcterms:W3CDTF">2013-06-05T12:37:01Z</dcterms:modified>
</cp:coreProperties>
</file>